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486" r:id="rId2"/>
    <p:sldId id="487" r:id="rId3"/>
    <p:sldId id="489" r:id="rId4"/>
    <p:sldId id="490" r:id="rId5"/>
    <p:sldId id="479" r:id="rId6"/>
  </p:sldIdLst>
  <p:sldSz cx="13439775" cy="7559675"/>
  <p:notesSz cx="6858000" cy="9947275"/>
  <p:embeddedFontLst>
    <p:embeddedFont>
      <p:font typeface="Montserrat" panose="020B060402020202020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8888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77773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86666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15555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44443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33324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022207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31110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000000"/>
    <a:srgbClr val="000066"/>
    <a:srgbClr val="DCE6F2"/>
    <a:srgbClr val="FF5050"/>
    <a:srgbClr val="003366"/>
    <a:srgbClr val="31356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48" autoAdjust="0"/>
    <p:restoredTop sz="95380" autoAdjust="0"/>
  </p:normalViewPr>
  <p:slideViewPr>
    <p:cSldViewPr>
      <p:cViewPr varScale="1">
        <p:scale>
          <a:sx n="90" d="100"/>
          <a:sy n="90" d="100"/>
        </p:scale>
        <p:origin x="120" y="372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1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dirty="0">
            <a:latin typeface="Montserrat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2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1400" dirty="0" smtClean="0">
              <a:latin typeface="Montserrat" charset="0"/>
              <a:cs typeface="Montserrat" charset="0"/>
            </a:rPr>
            <a:t>3</a:t>
          </a:r>
          <a:endParaRPr lang="ru-RU" sz="1400" dirty="0">
            <a:latin typeface="Montserrat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</dgm:pt>
    <dgm:pt modelId="{F13F7E28-C79C-42A4-ABF7-6D73B4C77AA1}" type="pres">
      <dgm:prSet presAssocID="{65D5733B-165F-4D6F-9562-3A10AC27DC6C}" presName="composite" presStyleCnt="0"/>
      <dgm:spPr/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</dgm:pt>
    <dgm:pt modelId="{B03A97EE-FDD0-4715-BE5E-BF026C91E60B}" type="pres">
      <dgm:prSet presAssocID="{E5F06F6C-B354-464E-B9CD-0F7E01BE2405}" presName="composite" presStyleCnt="0"/>
      <dgm:spPr/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FE783C-81FA-4DFB-BC82-B5507B07CA0E}" type="presOf" srcId="{7BA98C92-5116-4680-9442-DB8669C35CFA}" destId="{A9705DFA-9750-46C7-86E6-354D5CB46C1C}" srcOrd="0" destOrd="0" presId="urn:microsoft.com/office/officeart/2005/8/layout/chevron2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F8BA19E3-C5E1-4EA8-A92C-C58606294CD0}" type="presOf" srcId="{5A15895F-DECE-4595-B92A-E537552FB54E}" destId="{772D7F49-5062-4FDB-A244-4872123750FD}" srcOrd="0" destOrd="0" presId="urn:microsoft.com/office/officeart/2005/8/layout/chevron2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C082FE7E-4F4B-4BC6-A60D-42D67771F644}" type="presOf" srcId="{52D716D4-C91C-4EA0-AAEE-5BCB5742C2DD}" destId="{3472B570-691A-4EB0-A88B-C4A3D32BE776}" srcOrd="0" destOrd="0" presId="urn:microsoft.com/office/officeart/2005/8/layout/chevron2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627E5C14-76C1-4890-AB1D-63049FB5581C}" type="presOf" srcId="{BE6A63C5-BC94-4ABB-A610-6E134BA98C5F}" destId="{0AB5CDA6-215A-47EE-A317-57FA293DDA0B}" srcOrd="0" destOrd="0" presId="urn:microsoft.com/office/officeart/2005/8/layout/chevron2"/>
    <dgm:cxn modelId="{CD381BA8-E52F-4B14-BD51-461A49C592DB}" type="presOf" srcId="{E5F06F6C-B354-464E-B9CD-0F7E01BE2405}" destId="{6765A80E-71AB-4267-8584-3D426D0BDD08}" srcOrd="0" destOrd="0" presId="urn:microsoft.com/office/officeart/2005/8/layout/chevron2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BD4D6A1E-F479-433E-A7A7-7D16A94B0572}" type="presOf" srcId="{893B4649-3160-4015-9CDD-873798E6B802}" destId="{0AB5CDA6-215A-47EE-A317-57FA293DDA0B}" srcOrd="0" destOrd="1" presId="urn:microsoft.com/office/officeart/2005/8/layout/chevron2"/>
    <dgm:cxn modelId="{1EF19BE2-5623-48DB-8B55-144DD666B425}" type="presOf" srcId="{6CF6042C-103C-4F3F-BC2B-E9B916032EBF}" destId="{9E35D06C-003A-414B-8B0C-0DEA97DDBA25}" srcOrd="0" destOrd="0" presId="urn:microsoft.com/office/officeart/2005/8/layout/chevron2"/>
    <dgm:cxn modelId="{CE853C9D-538E-49A7-A5DE-498E05AF7911}" type="presOf" srcId="{79538EA5-2227-4D02-BB87-B99A7BD5BB06}" destId="{9E35D06C-003A-414B-8B0C-0DEA97DDBA25}" srcOrd="0" destOrd="1" presId="urn:microsoft.com/office/officeart/2005/8/layout/chevron2"/>
    <dgm:cxn modelId="{49355F82-145F-4D4C-BA38-A45587A4ABEA}" type="presOf" srcId="{65D5733B-165F-4D6F-9562-3A10AC27DC6C}" destId="{C53E633F-2C9F-4074-9FED-9A08C5B547BE}" srcOrd="0" destOrd="0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742F0C00-1648-4ADE-BA62-42B9E7AEA7E6}" type="presParOf" srcId="{772D7F49-5062-4FDB-A244-4872123750FD}" destId="{58FA84FC-8D4F-4EB5-975B-9D74F984E292}" srcOrd="0" destOrd="0" presId="urn:microsoft.com/office/officeart/2005/8/layout/chevron2"/>
    <dgm:cxn modelId="{CC860D8A-A017-4ECE-95D4-1D37390022BA}" type="presParOf" srcId="{58FA84FC-8D4F-4EB5-975B-9D74F984E292}" destId="{A9705DFA-9750-46C7-86E6-354D5CB46C1C}" srcOrd="0" destOrd="0" presId="urn:microsoft.com/office/officeart/2005/8/layout/chevron2"/>
    <dgm:cxn modelId="{58F411E2-DF47-46C5-BD74-534D4FFDA57D}" type="presParOf" srcId="{58FA84FC-8D4F-4EB5-975B-9D74F984E292}" destId="{9E35D06C-003A-414B-8B0C-0DEA97DDBA25}" srcOrd="1" destOrd="0" presId="urn:microsoft.com/office/officeart/2005/8/layout/chevron2"/>
    <dgm:cxn modelId="{FA4E68C2-35CC-4084-A386-7BA101482092}" type="presParOf" srcId="{772D7F49-5062-4FDB-A244-4872123750FD}" destId="{28D4E4B4-E95D-4029-B2CB-00BED2338F99}" srcOrd="1" destOrd="0" presId="urn:microsoft.com/office/officeart/2005/8/layout/chevron2"/>
    <dgm:cxn modelId="{EC967224-8A3E-4563-BC52-ED3268E7B9A4}" type="presParOf" srcId="{772D7F49-5062-4FDB-A244-4872123750FD}" destId="{F13F7E28-C79C-42A4-ABF7-6D73B4C77AA1}" srcOrd="2" destOrd="0" presId="urn:microsoft.com/office/officeart/2005/8/layout/chevron2"/>
    <dgm:cxn modelId="{51639F67-A0A9-42D8-B4F1-3A5620254BBF}" type="presParOf" srcId="{F13F7E28-C79C-42A4-ABF7-6D73B4C77AA1}" destId="{C53E633F-2C9F-4074-9FED-9A08C5B547BE}" srcOrd="0" destOrd="0" presId="urn:microsoft.com/office/officeart/2005/8/layout/chevron2"/>
    <dgm:cxn modelId="{C1F51E60-1040-44F6-95A8-8CE51DB2F332}" type="presParOf" srcId="{F13F7E28-C79C-42A4-ABF7-6D73B4C77AA1}" destId="{0AB5CDA6-215A-47EE-A317-57FA293DDA0B}" srcOrd="1" destOrd="0" presId="urn:microsoft.com/office/officeart/2005/8/layout/chevron2"/>
    <dgm:cxn modelId="{52597CDC-794B-4045-B419-62472C825DF5}" type="presParOf" srcId="{772D7F49-5062-4FDB-A244-4872123750FD}" destId="{4ECAE945-B4F0-47C1-82A4-2835BA99F3E5}" srcOrd="3" destOrd="0" presId="urn:microsoft.com/office/officeart/2005/8/layout/chevron2"/>
    <dgm:cxn modelId="{E0242619-0A42-4463-AE5C-132774451C15}" type="presParOf" srcId="{772D7F49-5062-4FDB-A244-4872123750FD}" destId="{B03A97EE-FDD0-4715-BE5E-BF026C91E60B}" srcOrd="4" destOrd="0" presId="urn:microsoft.com/office/officeart/2005/8/layout/chevron2"/>
    <dgm:cxn modelId="{49ABCAB9-97CD-4DA7-823D-2F64D02D3CA7}" type="presParOf" srcId="{B03A97EE-FDD0-4715-BE5E-BF026C91E60B}" destId="{6765A80E-71AB-4267-8584-3D426D0BDD08}" srcOrd="0" destOrd="0" presId="urn:microsoft.com/office/officeart/2005/8/layout/chevron2"/>
    <dgm:cxn modelId="{B7E9F673-6487-4BBF-9865-728172B87FDE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BE97B-1312-4691-ABBD-283C940892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7D152-696A-4EDE-A9BF-6F422D196C57}">
      <dgm:prSet phldrT="[Текст]" custT="1"/>
      <dgm:spPr/>
      <dgm:t>
        <a:bodyPr/>
        <a:lstStyle/>
        <a:p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C6BE09F-E18F-46C1-B124-67E3471BB24B}" type="parTrans" cxnId="{5D5F9A7D-73EC-473A-B84E-3CADED2C98B9}">
      <dgm:prSet/>
      <dgm:spPr/>
      <dgm:t>
        <a:bodyPr/>
        <a:lstStyle/>
        <a:p>
          <a:endParaRPr lang="ru-RU"/>
        </a:p>
      </dgm:t>
    </dgm:pt>
    <dgm:pt modelId="{113649EA-DB63-4EC8-89FA-1F76659B5E67}" type="sibTrans" cxnId="{5D5F9A7D-73EC-473A-B84E-3CADED2C98B9}">
      <dgm:prSet/>
      <dgm:spPr/>
      <dgm:t>
        <a:bodyPr/>
        <a:lstStyle/>
        <a:p>
          <a:endParaRPr lang="ru-RU"/>
        </a:p>
      </dgm:t>
    </dgm:pt>
    <dgm:pt modelId="{A82285E6-4F49-4E8F-8407-0B894F80C9A8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AF8D9F7-5F6B-476A-B083-485646EC8073}" type="parTrans" cxnId="{A3C79519-5C31-4226-B85F-CA9C81F33488}">
      <dgm:prSet/>
      <dgm:spPr/>
      <dgm:t>
        <a:bodyPr/>
        <a:lstStyle/>
        <a:p>
          <a:endParaRPr lang="ru-RU"/>
        </a:p>
      </dgm:t>
    </dgm:pt>
    <dgm:pt modelId="{CF8C940E-0602-4860-86BA-C9A06114267D}" type="sibTrans" cxnId="{A3C79519-5C31-4226-B85F-CA9C81F33488}">
      <dgm:prSet/>
      <dgm:spPr/>
      <dgm:t>
        <a:bodyPr/>
        <a:lstStyle/>
        <a:p>
          <a:endParaRPr lang="ru-RU"/>
        </a:p>
      </dgm:t>
    </dgm:pt>
    <dgm:pt modelId="{00DFD11C-97FF-4922-988D-3E8C1A31A7E3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D736EE84-BF14-4F18-9B1A-FEC521865FAA}" type="parTrans" cxnId="{97B9ACF3-1E25-4F4F-B5CC-0337F8CDB220}">
      <dgm:prSet/>
      <dgm:spPr/>
      <dgm:t>
        <a:bodyPr/>
        <a:lstStyle/>
        <a:p>
          <a:endParaRPr lang="ru-RU"/>
        </a:p>
      </dgm:t>
    </dgm:pt>
    <dgm:pt modelId="{AD9B7BA7-CF8E-4CA2-9820-B081D94219AC}" type="sibTrans" cxnId="{97B9ACF3-1E25-4F4F-B5CC-0337F8CDB220}">
      <dgm:prSet/>
      <dgm:spPr/>
      <dgm:t>
        <a:bodyPr/>
        <a:lstStyle/>
        <a:p>
          <a:endParaRPr lang="ru-RU"/>
        </a:p>
      </dgm:t>
    </dgm:pt>
    <dgm:pt modelId="{5930D6AA-94B7-414B-93EB-B340E468ED02}">
      <dgm:prSet phldrT="[Текст]" custT="1"/>
      <dgm:spPr/>
      <dgm:t>
        <a:bodyPr/>
        <a:lstStyle/>
        <a:p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27B83655-31B4-496A-A85D-16EF9B2489FB}" type="parTrans" cxnId="{94BC4270-8AD2-4848-8EBB-D587A6B89572}">
      <dgm:prSet/>
      <dgm:spPr/>
      <dgm:t>
        <a:bodyPr/>
        <a:lstStyle/>
        <a:p>
          <a:endParaRPr lang="ru-RU"/>
        </a:p>
      </dgm:t>
    </dgm:pt>
    <dgm:pt modelId="{591AC684-9DC4-43BD-9384-40E1617CA015}" type="sibTrans" cxnId="{94BC4270-8AD2-4848-8EBB-D587A6B89572}">
      <dgm:prSet/>
      <dgm:spPr/>
      <dgm:t>
        <a:bodyPr/>
        <a:lstStyle/>
        <a:p>
          <a:endParaRPr lang="ru-RU"/>
        </a:p>
      </dgm:t>
    </dgm:pt>
    <dgm:pt modelId="{B2BE9DF6-33F3-4160-8BA8-D6500FC3FC8A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6A83FFD0-8FBD-4ECA-B90C-6ED6E9D56ECA}" type="parTrans" cxnId="{CFE42CD7-0020-4CE8-8BCF-E75F590605C3}">
      <dgm:prSet/>
      <dgm:spPr/>
      <dgm:t>
        <a:bodyPr/>
        <a:lstStyle/>
        <a:p>
          <a:endParaRPr lang="ru-RU"/>
        </a:p>
      </dgm:t>
    </dgm:pt>
    <dgm:pt modelId="{8F95571F-CC48-4CBB-AF0A-488705DF6301}" type="sibTrans" cxnId="{CFE42CD7-0020-4CE8-8BCF-E75F590605C3}">
      <dgm:prSet/>
      <dgm:spPr/>
      <dgm:t>
        <a:bodyPr/>
        <a:lstStyle/>
        <a:p>
          <a:endParaRPr lang="ru-RU"/>
        </a:p>
      </dgm:t>
    </dgm:pt>
    <dgm:pt modelId="{CB6DF77B-EE7A-42DD-A071-639FAC81B955}">
      <dgm:prSet phldrT="[Текст]"/>
      <dgm:spPr/>
      <dgm:t>
        <a:bodyPr/>
        <a:lstStyle/>
        <a:p>
          <a:r>
            <a:rPr lang="ru-RU" b="1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b="1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1C3763F0-9C11-44B7-BEC7-C09047EE23A0}" type="parTrans" cxnId="{9E7B4C6F-C3C5-447F-A556-05926FE1000A}">
      <dgm:prSet/>
      <dgm:spPr/>
      <dgm:t>
        <a:bodyPr/>
        <a:lstStyle/>
        <a:p>
          <a:endParaRPr lang="ru-RU"/>
        </a:p>
      </dgm:t>
    </dgm:pt>
    <dgm:pt modelId="{6EA9017F-CB61-4611-8388-AAE12EC0AC6B}" type="sibTrans" cxnId="{9E7B4C6F-C3C5-447F-A556-05926FE1000A}">
      <dgm:prSet/>
      <dgm:spPr/>
      <dgm:t>
        <a:bodyPr/>
        <a:lstStyle/>
        <a:p>
          <a:endParaRPr lang="ru-RU"/>
        </a:p>
      </dgm:t>
    </dgm:pt>
    <dgm:pt modelId="{8D940540-1B9F-4851-9BFB-827F8FBB27B9}" type="pres">
      <dgm:prSet presAssocID="{DBBBE97B-1312-4691-ABBD-283C940892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454327-92B9-41DF-B3CD-2034FF40A7F3}" type="pres">
      <dgm:prSet presAssocID="{8297D152-696A-4EDE-A9BF-6F422D196C57}" presName="hierRoot1" presStyleCnt="0"/>
      <dgm:spPr/>
    </dgm:pt>
    <dgm:pt modelId="{5C0880F7-5172-43B7-B43A-F36B00075E75}" type="pres">
      <dgm:prSet presAssocID="{8297D152-696A-4EDE-A9BF-6F422D196C57}" presName="composite" presStyleCnt="0"/>
      <dgm:spPr/>
    </dgm:pt>
    <dgm:pt modelId="{7E2ACC6E-522E-4D72-8EF0-EFEEAD3AC82F}" type="pres">
      <dgm:prSet presAssocID="{8297D152-696A-4EDE-A9BF-6F422D196C57}" presName="background" presStyleLbl="node0" presStyleIdx="0" presStyleCnt="1"/>
      <dgm:spPr/>
    </dgm:pt>
    <dgm:pt modelId="{745A287B-46C5-4E30-89B9-9AF44FE49F0E}" type="pres">
      <dgm:prSet presAssocID="{8297D152-696A-4EDE-A9BF-6F422D196C57}" presName="text" presStyleLbl="fgAcc0" presStyleIdx="0" presStyleCnt="1" custLinFactNeighborX="9599" custLinFactNeighborY="-2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72A6B0-8105-4931-934D-D45F58527B9F}" type="pres">
      <dgm:prSet presAssocID="{8297D152-696A-4EDE-A9BF-6F422D196C57}" presName="hierChild2" presStyleCnt="0"/>
      <dgm:spPr/>
    </dgm:pt>
    <dgm:pt modelId="{AEAA3378-5E2D-4F98-B6E8-44704DC2835C}" type="pres">
      <dgm:prSet presAssocID="{AAF8D9F7-5F6B-476A-B083-485646EC8073}" presName="Name10" presStyleLbl="parChTrans1D2" presStyleIdx="0" presStyleCnt="5"/>
      <dgm:spPr/>
      <dgm:t>
        <a:bodyPr/>
        <a:lstStyle/>
        <a:p>
          <a:endParaRPr lang="ru-RU"/>
        </a:p>
      </dgm:t>
    </dgm:pt>
    <dgm:pt modelId="{B863F7DB-1F50-49BA-B98D-C57462A4978C}" type="pres">
      <dgm:prSet presAssocID="{A82285E6-4F49-4E8F-8407-0B894F80C9A8}" presName="hierRoot2" presStyleCnt="0"/>
      <dgm:spPr/>
    </dgm:pt>
    <dgm:pt modelId="{474355A4-3A1C-40B2-A9B6-06C037EC5EEA}" type="pres">
      <dgm:prSet presAssocID="{A82285E6-4F49-4E8F-8407-0B894F80C9A8}" presName="composite2" presStyleCnt="0"/>
      <dgm:spPr/>
    </dgm:pt>
    <dgm:pt modelId="{8DB879B9-8B8D-4942-962E-446F35774165}" type="pres">
      <dgm:prSet presAssocID="{A82285E6-4F49-4E8F-8407-0B894F80C9A8}" presName="background2" presStyleLbl="node2" presStyleIdx="0" presStyleCnt="5"/>
      <dgm:spPr/>
    </dgm:pt>
    <dgm:pt modelId="{8E46A283-ABF5-4B5E-9EE9-68638478A88D}" type="pres">
      <dgm:prSet presAssocID="{A82285E6-4F49-4E8F-8407-0B894F80C9A8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508D6E-2EAB-4BB7-BA10-E26AF437DD23}" type="pres">
      <dgm:prSet presAssocID="{A82285E6-4F49-4E8F-8407-0B894F80C9A8}" presName="hierChild3" presStyleCnt="0"/>
      <dgm:spPr/>
    </dgm:pt>
    <dgm:pt modelId="{9396D5E6-6102-419C-B838-7F41EF60C7AA}" type="pres">
      <dgm:prSet presAssocID="{D736EE84-BF14-4F18-9B1A-FEC521865FAA}" presName="Name10" presStyleLbl="parChTrans1D2" presStyleIdx="1" presStyleCnt="5"/>
      <dgm:spPr/>
      <dgm:t>
        <a:bodyPr/>
        <a:lstStyle/>
        <a:p>
          <a:endParaRPr lang="ru-RU"/>
        </a:p>
      </dgm:t>
    </dgm:pt>
    <dgm:pt modelId="{5835CFDD-0F87-48BA-8004-4C73A46C4BE3}" type="pres">
      <dgm:prSet presAssocID="{00DFD11C-97FF-4922-988D-3E8C1A31A7E3}" presName="hierRoot2" presStyleCnt="0"/>
      <dgm:spPr/>
    </dgm:pt>
    <dgm:pt modelId="{368509C6-9FC8-4F88-9BA2-2171F3F6FF4B}" type="pres">
      <dgm:prSet presAssocID="{00DFD11C-97FF-4922-988D-3E8C1A31A7E3}" presName="composite2" presStyleCnt="0"/>
      <dgm:spPr/>
    </dgm:pt>
    <dgm:pt modelId="{D06409C9-9CE4-4437-B13E-8A0E453C07E9}" type="pres">
      <dgm:prSet presAssocID="{00DFD11C-97FF-4922-988D-3E8C1A31A7E3}" presName="background2" presStyleLbl="node2" presStyleIdx="1" presStyleCnt="5"/>
      <dgm:spPr/>
    </dgm:pt>
    <dgm:pt modelId="{77C2D181-C23B-433C-B791-329F4C725470}" type="pres">
      <dgm:prSet presAssocID="{00DFD11C-97FF-4922-988D-3E8C1A31A7E3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3667C-EA72-4C75-8907-E106296660B4}" type="pres">
      <dgm:prSet presAssocID="{00DFD11C-97FF-4922-988D-3E8C1A31A7E3}" presName="hierChild3" presStyleCnt="0"/>
      <dgm:spPr/>
    </dgm:pt>
    <dgm:pt modelId="{68E2E0AA-B2FB-4142-9103-D2C35119494B}" type="pres">
      <dgm:prSet presAssocID="{27B83655-31B4-496A-A85D-16EF9B2489F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69E0F0B-6067-42F9-8D29-B36ED20C7150}" type="pres">
      <dgm:prSet presAssocID="{5930D6AA-94B7-414B-93EB-B340E468ED02}" presName="hierRoot2" presStyleCnt="0"/>
      <dgm:spPr/>
    </dgm:pt>
    <dgm:pt modelId="{341ABE35-8057-4374-B80E-0A0FCEABA275}" type="pres">
      <dgm:prSet presAssocID="{5930D6AA-94B7-414B-93EB-B340E468ED02}" presName="composite2" presStyleCnt="0"/>
      <dgm:spPr/>
    </dgm:pt>
    <dgm:pt modelId="{172636E9-334F-4C91-80A6-43D5F7E97271}" type="pres">
      <dgm:prSet presAssocID="{5930D6AA-94B7-414B-93EB-B340E468ED02}" presName="background2" presStyleLbl="node2" presStyleIdx="2" presStyleCnt="5"/>
      <dgm:spPr/>
    </dgm:pt>
    <dgm:pt modelId="{1EE0CE34-ADD4-49F6-BC19-B93E6AFDAFED}" type="pres">
      <dgm:prSet presAssocID="{5930D6AA-94B7-414B-93EB-B340E468ED02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5F1088-8F31-4B59-B2B9-3B8E765CB6A8}" type="pres">
      <dgm:prSet presAssocID="{5930D6AA-94B7-414B-93EB-B340E468ED02}" presName="hierChild3" presStyleCnt="0"/>
      <dgm:spPr/>
    </dgm:pt>
    <dgm:pt modelId="{1B38DC37-59BA-4282-829F-E0677E74F749}" type="pres">
      <dgm:prSet presAssocID="{6A83FFD0-8FBD-4ECA-B90C-6ED6E9D56ECA}" presName="Name10" presStyleLbl="parChTrans1D2" presStyleIdx="3" presStyleCnt="5"/>
      <dgm:spPr/>
      <dgm:t>
        <a:bodyPr/>
        <a:lstStyle/>
        <a:p>
          <a:endParaRPr lang="ru-RU"/>
        </a:p>
      </dgm:t>
    </dgm:pt>
    <dgm:pt modelId="{0C9B7370-5C55-4115-AB3B-2A08CF797D29}" type="pres">
      <dgm:prSet presAssocID="{B2BE9DF6-33F3-4160-8BA8-D6500FC3FC8A}" presName="hierRoot2" presStyleCnt="0"/>
      <dgm:spPr/>
    </dgm:pt>
    <dgm:pt modelId="{5CF2CADC-CA18-4449-9092-BBA37AA5A68C}" type="pres">
      <dgm:prSet presAssocID="{B2BE9DF6-33F3-4160-8BA8-D6500FC3FC8A}" presName="composite2" presStyleCnt="0"/>
      <dgm:spPr/>
    </dgm:pt>
    <dgm:pt modelId="{8AEED3ED-5752-4792-844B-431AD26376EC}" type="pres">
      <dgm:prSet presAssocID="{B2BE9DF6-33F3-4160-8BA8-D6500FC3FC8A}" presName="background2" presStyleLbl="node2" presStyleIdx="3" presStyleCnt="5"/>
      <dgm:spPr/>
    </dgm:pt>
    <dgm:pt modelId="{1AB23153-637A-4EE1-A9C8-774C539B0897}" type="pres">
      <dgm:prSet presAssocID="{B2BE9DF6-33F3-4160-8BA8-D6500FC3FC8A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F111D-9AB3-4DA0-83CD-BCC202026D0E}" type="pres">
      <dgm:prSet presAssocID="{B2BE9DF6-33F3-4160-8BA8-D6500FC3FC8A}" presName="hierChild3" presStyleCnt="0"/>
      <dgm:spPr/>
    </dgm:pt>
    <dgm:pt modelId="{681A9380-A738-497A-8D3F-F6E3CCE1BEAE}" type="pres">
      <dgm:prSet presAssocID="{1C3763F0-9C11-44B7-BEC7-C09047EE23A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8AF452B-CBB6-4057-8E43-E9FF426D9791}" type="pres">
      <dgm:prSet presAssocID="{CB6DF77B-EE7A-42DD-A071-639FAC81B955}" presName="hierRoot2" presStyleCnt="0"/>
      <dgm:spPr/>
    </dgm:pt>
    <dgm:pt modelId="{1F2DB970-77AA-4568-9F21-49E00DDE5053}" type="pres">
      <dgm:prSet presAssocID="{CB6DF77B-EE7A-42DD-A071-639FAC81B955}" presName="composite2" presStyleCnt="0"/>
      <dgm:spPr/>
    </dgm:pt>
    <dgm:pt modelId="{A16C76D6-97F5-499D-8869-017DBA49FCB2}" type="pres">
      <dgm:prSet presAssocID="{CB6DF77B-EE7A-42DD-A071-639FAC81B955}" presName="background2" presStyleLbl="node2" presStyleIdx="4" presStyleCnt="5"/>
      <dgm:spPr/>
    </dgm:pt>
    <dgm:pt modelId="{376311C0-FD95-4FF4-8F4A-AB6A53F31D2E}" type="pres">
      <dgm:prSet presAssocID="{CB6DF77B-EE7A-42DD-A071-639FAC81B95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DA081-87DE-4983-9B11-8B2CA2A7F149}" type="pres">
      <dgm:prSet presAssocID="{CB6DF77B-EE7A-42DD-A071-639FAC81B955}" presName="hierChild3" presStyleCnt="0"/>
      <dgm:spPr/>
    </dgm:pt>
  </dgm:ptLst>
  <dgm:cxnLst>
    <dgm:cxn modelId="{5D5F9A7D-73EC-473A-B84E-3CADED2C98B9}" srcId="{DBBBE97B-1312-4691-ABBD-283C940892A2}" destId="{8297D152-696A-4EDE-A9BF-6F422D196C57}" srcOrd="0" destOrd="0" parTransId="{AC6BE09F-E18F-46C1-B124-67E3471BB24B}" sibTransId="{113649EA-DB63-4EC8-89FA-1F76659B5E67}"/>
    <dgm:cxn modelId="{2BC4BDA0-AC67-4076-A217-BDFD10C07112}" type="presOf" srcId="{1C3763F0-9C11-44B7-BEC7-C09047EE23A0}" destId="{681A9380-A738-497A-8D3F-F6E3CCE1BEAE}" srcOrd="0" destOrd="0" presId="urn:microsoft.com/office/officeart/2005/8/layout/hierarchy1"/>
    <dgm:cxn modelId="{4FB21753-8152-48A7-9BC2-AFABD2F418AE}" type="presOf" srcId="{B2BE9DF6-33F3-4160-8BA8-D6500FC3FC8A}" destId="{1AB23153-637A-4EE1-A9C8-774C539B0897}" srcOrd="0" destOrd="0" presId="urn:microsoft.com/office/officeart/2005/8/layout/hierarchy1"/>
    <dgm:cxn modelId="{A3C79519-5C31-4226-B85F-CA9C81F33488}" srcId="{8297D152-696A-4EDE-A9BF-6F422D196C57}" destId="{A82285E6-4F49-4E8F-8407-0B894F80C9A8}" srcOrd="0" destOrd="0" parTransId="{AAF8D9F7-5F6B-476A-B083-485646EC8073}" sibTransId="{CF8C940E-0602-4860-86BA-C9A06114267D}"/>
    <dgm:cxn modelId="{E20D365F-B71B-4A05-89F9-7116C22293DE}" type="presOf" srcId="{5930D6AA-94B7-414B-93EB-B340E468ED02}" destId="{1EE0CE34-ADD4-49F6-BC19-B93E6AFDAFED}" srcOrd="0" destOrd="0" presId="urn:microsoft.com/office/officeart/2005/8/layout/hierarchy1"/>
    <dgm:cxn modelId="{71E9D741-BD79-481B-BE57-0C04F39205E6}" type="presOf" srcId="{8297D152-696A-4EDE-A9BF-6F422D196C57}" destId="{745A287B-46C5-4E30-89B9-9AF44FE49F0E}" srcOrd="0" destOrd="0" presId="urn:microsoft.com/office/officeart/2005/8/layout/hierarchy1"/>
    <dgm:cxn modelId="{94BC4270-8AD2-4848-8EBB-D587A6B89572}" srcId="{8297D152-696A-4EDE-A9BF-6F422D196C57}" destId="{5930D6AA-94B7-414B-93EB-B340E468ED02}" srcOrd="2" destOrd="0" parTransId="{27B83655-31B4-496A-A85D-16EF9B2489FB}" sibTransId="{591AC684-9DC4-43BD-9384-40E1617CA015}"/>
    <dgm:cxn modelId="{CFE42CD7-0020-4CE8-8BCF-E75F590605C3}" srcId="{8297D152-696A-4EDE-A9BF-6F422D196C57}" destId="{B2BE9DF6-33F3-4160-8BA8-D6500FC3FC8A}" srcOrd="3" destOrd="0" parTransId="{6A83FFD0-8FBD-4ECA-B90C-6ED6E9D56ECA}" sibTransId="{8F95571F-CC48-4CBB-AF0A-488705DF6301}"/>
    <dgm:cxn modelId="{45705F3A-3F1D-4A3F-8DBE-146A41A581E2}" type="presOf" srcId="{00DFD11C-97FF-4922-988D-3E8C1A31A7E3}" destId="{77C2D181-C23B-433C-B791-329F4C725470}" srcOrd="0" destOrd="0" presId="urn:microsoft.com/office/officeart/2005/8/layout/hierarchy1"/>
    <dgm:cxn modelId="{B0267D6A-BD08-4309-A414-3F69919A1C09}" type="presOf" srcId="{D736EE84-BF14-4F18-9B1A-FEC521865FAA}" destId="{9396D5E6-6102-419C-B838-7F41EF60C7AA}" srcOrd="0" destOrd="0" presId="urn:microsoft.com/office/officeart/2005/8/layout/hierarchy1"/>
    <dgm:cxn modelId="{F0C55227-5F85-4C76-A45D-DD33651A8691}" type="presOf" srcId="{CB6DF77B-EE7A-42DD-A071-639FAC81B955}" destId="{376311C0-FD95-4FF4-8F4A-AB6A53F31D2E}" srcOrd="0" destOrd="0" presId="urn:microsoft.com/office/officeart/2005/8/layout/hierarchy1"/>
    <dgm:cxn modelId="{0414D494-BB75-4D65-8513-89FD61BA73AB}" type="presOf" srcId="{DBBBE97B-1312-4691-ABBD-283C940892A2}" destId="{8D940540-1B9F-4851-9BFB-827F8FBB27B9}" srcOrd="0" destOrd="0" presId="urn:microsoft.com/office/officeart/2005/8/layout/hierarchy1"/>
    <dgm:cxn modelId="{04F2C6E3-64EF-4D21-B0DA-F749E6A0D1CE}" type="presOf" srcId="{27B83655-31B4-496A-A85D-16EF9B2489FB}" destId="{68E2E0AA-B2FB-4142-9103-D2C35119494B}" srcOrd="0" destOrd="0" presId="urn:microsoft.com/office/officeart/2005/8/layout/hierarchy1"/>
    <dgm:cxn modelId="{97B9ACF3-1E25-4F4F-B5CC-0337F8CDB220}" srcId="{8297D152-696A-4EDE-A9BF-6F422D196C57}" destId="{00DFD11C-97FF-4922-988D-3E8C1A31A7E3}" srcOrd="1" destOrd="0" parTransId="{D736EE84-BF14-4F18-9B1A-FEC521865FAA}" sibTransId="{AD9B7BA7-CF8E-4CA2-9820-B081D94219AC}"/>
    <dgm:cxn modelId="{8422D0FA-3077-48F7-98BB-74F1AE898C70}" type="presOf" srcId="{A82285E6-4F49-4E8F-8407-0B894F80C9A8}" destId="{8E46A283-ABF5-4B5E-9EE9-68638478A88D}" srcOrd="0" destOrd="0" presId="urn:microsoft.com/office/officeart/2005/8/layout/hierarchy1"/>
    <dgm:cxn modelId="{9C84FFED-A7E2-4B6B-91DE-333B81DF0F07}" type="presOf" srcId="{AAF8D9F7-5F6B-476A-B083-485646EC8073}" destId="{AEAA3378-5E2D-4F98-B6E8-44704DC2835C}" srcOrd="0" destOrd="0" presId="urn:microsoft.com/office/officeart/2005/8/layout/hierarchy1"/>
    <dgm:cxn modelId="{0D1F8D6C-F1A7-4895-A0BA-49290C0FBF03}" type="presOf" srcId="{6A83FFD0-8FBD-4ECA-B90C-6ED6E9D56ECA}" destId="{1B38DC37-59BA-4282-829F-E0677E74F749}" srcOrd="0" destOrd="0" presId="urn:microsoft.com/office/officeart/2005/8/layout/hierarchy1"/>
    <dgm:cxn modelId="{9E7B4C6F-C3C5-447F-A556-05926FE1000A}" srcId="{8297D152-696A-4EDE-A9BF-6F422D196C57}" destId="{CB6DF77B-EE7A-42DD-A071-639FAC81B955}" srcOrd="4" destOrd="0" parTransId="{1C3763F0-9C11-44B7-BEC7-C09047EE23A0}" sibTransId="{6EA9017F-CB61-4611-8388-AAE12EC0AC6B}"/>
    <dgm:cxn modelId="{3C19BC98-F839-41C7-95C1-07F061971F8C}" type="presParOf" srcId="{8D940540-1B9F-4851-9BFB-827F8FBB27B9}" destId="{2A454327-92B9-41DF-B3CD-2034FF40A7F3}" srcOrd="0" destOrd="0" presId="urn:microsoft.com/office/officeart/2005/8/layout/hierarchy1"/>
    <dgm:cxn modelId="{96DCA785-DAE8-4D8B-A2E6-8F454D80792A}" type="presParOf" srcId="{2A454327-92B9-41DF-B3CD-2034FF40A7F3}" destId="{5C0880F7-5172-43B7-B43A-F36B00075E75}" srcOrd="0" destOrd="0" presId="urn:microsoft.com/office/officeart/2005/8/layout/hierarchy1"/>
    <dgm:cxn modelId="{38D825DD-450D-4DB7-85C5-190EE4966ED6}" type="presParOf" srcId="{5C0880F7-5172-43B7-B43A-F36B00075E75}" destId="{7E2ACC6E-522E-4D72-8EF0-EFEEAD3AC82F}" srcOrd="0" destOrd="0" presId="urn:microsoft.com/office/officeart/2005/8/layout/hierarchy1"/>
    <dgm:cxn modelId="{8EE8B9D4-42A7-4464-8B36-491C16BD9E98}" type="presParOf" srcId="{5C0880F7-5172-43B7-B43A-F36B00075E75}" destId="{745A287B-46C5-4E30-89B9-9AF44FE49F0E}" srcOrd="1" destOrd="0" presId="urn:microsoft.com/office/officeart/2005/8/layout/hierarchy1"/>
    <dgm:cxn modelId="{A98FCDA6-5F11-49E9-AE6A-52D6BDF70EC8}" type="presParOf" srcId="{2A454327-92B9-41DF-B3CD-2034FF40A7F3}" destId="{7972A6B0-8105-4931-934D-D45F58527B9F}" srcOrd="1" destOrd="0" presId="urn:microsoft.com/office/officeart/2005/8/layout/hierarchy1"/>
    <dgm:cxn modelId="{A5570A29-BAF6-40BF-9535-69C5DC1C52B9}" type="presParOf" srcId="{7972A6B0-8105-4931-934D-D45F58527B9F}" destId="{AEAA3378-5E2D-4F98-B6E8-44704DC2835C}" srcOrd="0" destOrd="0" presId="urn:microsoft.com/office/officeart/2005/8/layout/hierarchy1"/>
    <dgm:cxn modelId="{7D2C3AAD-19E2-49A7-816A-77A40DD3F9A3}" type="presParOf" srcId="{7972A6B0-8105-4931-934D-D45F58527B9F}" destId="{B863F7DB-1F50-49BA-B98D-C57462A4978C}" srcOrd="1" destOrd="0" presId="urn:microsoft.com/office/officeart/2005/8/layout/hierarchy1"/>
    <dgm:cxn modelId="{30CCE6FB-B3A4-4353-A124-BC12B1FB173D}" type="presParOf" srcId="{B863F7DB-1F50-49BA-B98D-C57462A4978C}" destId="{474355A4-3A1C-40B2-A9B6-06C037EC5EEA}" srcOrd="0" destOrd="0" presId="urn:microsoft.com/office/officeart/2005/8/layout/hierarchy1"/>
    <dgm:cxn modelId="{5D0EDF3A-0D93-44CB-8FF4-52253A0C4471}" type="presParOf" srcId="{474355A4-3A1C-40B2-A9B6-06C037EC5EEA}" destId="{8DB879B9-8B8D-4942-962E-446F35774165}" srcOrd="0" destOrd="0" presId="urn:microsoft.com/office/officeart/2005/8/layout/hierarchy1"/>
    <dgm:cxn modelId="{45E9C03C-F10B-4AB3-A15A-8441897AF090}" type="presParOf" srcId="{474355A4-3A1C-40B2-A9B6-06C037EC5EEA}" destId="{8E46A283-ABF5-4B5E-9EE9-68638478A88D}" srcOrd="1" destOrd="0" presId="urn:microsoft.com/office/officeart/2005/8/layout/hierarchy1"/>
    <dgm:cxn modelId="{B943220F-6630-43C8-829F-10092E3F2236}" type="presParOf" srcId="{B863F7DB-1F50-49BA-B98D-C57462A4978C}" destId="{4C508D6E-2EAB-4BB7-BA10-E26AF437DD23}" srcOrd="1" destOrd="0" presId="urn:microsoft.com/office/officeart/2005/8/layout/hierarchy1"/>
    <dgm:cxn modelId="{52319A17-3AFD-4CBF-BF3E-6C8D789AA583}" type="presParOf" srcId="{7972A6B0-8105-4931-934D-D45F58527B9F}" destId="{9396D5E6-6102-419C-B838-7F41EF60C7AA}" srcOrd="2" destOrd="0" presId="urn:microsoft.com/office/officeart/2005/8/layout/hierarchy1"/>
    <dgm:cxn modelId="{F3E075D4-7841-4497-AD9D-81929A88EB4D}" type="presParOf" srcId="{7972A6B0-8105-4931-934D-D45F58527B9F}" destId="{5835CFDD-0F87-48BA-8004-4C73A46C4BE3}" srcOrd="3" destOrd="0" presId="urn:microsoft.com/office/officeart/2005/8/layout/hierarchy1"/>
    <dgm:cxn modelId="{8D929C24-B211-4018-856F-B9EE46C4DA19}" type="presParOf" srcId="{5835CFDD-0F87-48BA-8004-4C73A46C4BE3}" destId="{368509C6-9FC8-4F88-9BA2-2171F3F6FF4B}" srcOrd="0" destOrd="0" presId="urn:microsoft.com/office/officeart/2005/8/layout/hierarchy1"/>
    <dgm:cxn modelId="{3AB5112A-0A42-48FD-9844-1AD0080D637F}" type="presParOf" srcId="{368509C6-9FC8-4F88-9BA2-2171F3F6FF4B}" destId="{D06409C9-9CE4-4437-B13E-8A0E453C07E9}" srcOrd="0" destOrd="0" presId="urn:microsoft.com/office/officeart/2005/8/layout/hierarchy1"/>
    <dgm:cxn modelId="{2EBD5912-6929-406C-B0AE-E377833F6B91}" type="presParOf" srcId="{368509C6-9FC8-4F88-9BA2-2171F3F6FF4B}" destId="{77C2D181-C23B-433C-B791-329F4C725470}" srcOrd="1" destOrd="0" presId="urn:microsoft.com/office/officeart/2005/8/layout/hierarchy1"/>
    <dgm:cxn modelId="{8007B398-7576-478A-BA3C-3CEBBD06E0ED}" type="presParOf" srcId="{5835CFDD-0F87-48BA-8004-4C73A46C4BE3}" destId="{EC73667C-EA72-4C75-8907-E106296660B4}" srcOrd="1" destOrd="0" presId="urn:microsoft.com/office/officeart/2005/8/layout/hierarchy1"/>
    <dgm:cxn modelId="{624F9C8F-1CD5-4EFC-A592-809F019ED1B1}" type="presParOf" srcId="{7972A6B0-8105-4931-934D-D45F58527B9F}" destId="{68E2E0AA-B2FB-4142-9103-D2C35119494B}" srcOrd="4" destOrd="0" presId="urn:microsoft.com/office/officeart/2005/8/layout/hierarchy1"/>
    <dgm:cxn modelId="{47294535-8692-4F90-818C-79945A0DE29F}" type="presParOf" srcId="{7972A6B0-8105-4931-934D-D45F58527B9F}" destId="{869E0F0B-6067-42F9-8D29-B36ED20C7150}" srcOrd="5" destOrd="0" presId="urn:microsoft.com/office/officeart/2005/8/layout/hierarchy1"/>
    <dgm:cxn modelId="{6CFCFF73-8100-4838-86B0-8EE500F030F0}" type="presParOf" srcId="{869E0F0B-6067-42F9-8D29-B36ED20C7150}" destId="{341ABE35-8057-4374-B80E-0A0FCEABA275}" srcOrd="0" destOrd="0" presId="urn:microsoft.com/office/officeart/2005/8/layout/hierarchy1"/>
    <dgm:cxn modelId="{53DDAAA5-C199-4B8E-B04A-8D115B75C31B}" type="presParOf" srcId="{341ABE35-8057-4374-B80E-0A0FCEABA275}" destId="{172636E9-334F-4C91-80A6-43D5F7E97271}" srcOrd="0" destOrd="0" presId="urn:microsoft.com/office/officeart/2005/8/layout/hierarchy1"/>
    <dgm:cxn modelId="{FD93FDFF-0F62-4EA3-B11A-C0D62DFEF9AF}" type="presParOf" srcId="{341ABE35-8057-4374-B80E-0A0FCEABA275}" destId="{1EE0CE34-ADD4-49F6-BC19-B93E6AFDAFED}" srcOrd="1" destOrd="0" presId="urn:microsoft.com/office/officeart/2005/8/layout/hierarchy1"/>
    <dgm:cxn modelId="{E69C4300-2778-4D77-AF37-7D87619451F9}" type="presParOf" srcId="{869E0F0B-6067-42F9-8D29-B36ED20C7150}" destId="{705F1088-8F31-4B59-B2B9-3B8E765CB6A8}" srcOrd="1" destOrd="0" presId="urn:microsoft.com/office/officeart/2005/8/layout/hierarchy1"/>
    <dgm:cxn modelId="{2D2756A7-ADDC-4BCA-9AD9-0932E2B94A8A}" type="presParOf" srcId="{7972A6B0-8105-4931-934D-D45F58527B9F}" destId="{1B38DC37-59BA-4282-829F-E0677E74F749}" srcOrd="6" destOrd="0" presId="urn:microsoft.com/office/officeart/2005/8/layout/hierarchy1"/>
    <dgm:cxn modelId="{5F903B83-AFFC-450A-9426-6ABFFD6E972C}" type="presParOf" srcId="{7972A6B0-8105-4931-934D-D45F58527B9F}" destId="{0C9B7370-5C55-4115-AB3B-2A08CF797D29}" srcOrd="7" destOrd="0" presId="urn:microsoft.com/office/officeart/2005/8/layout/hierarchy1"/>
    <dgm:cxn modelId="{04713432-C6C3-4310-829D-D158B725697E}" type="presParOf" srcId="{0C9B7370-5C55-4115-AB3B-2A08CF797D29}" destId="{5CF2CADC-CA18-4449-9092-BBA37AA5A68C}" srcOrd="0" destOrd="0" presId="urn:microsoft.com/office/officeart/2005/8/layout/hierarchy1"/>
    <dgm:cxn modelId="{0707C038-278E-4413-8849-10EEE5A19522}" type="presParOf" srcId="{5CF2CADC-CA18-4449-9092-BBA37AA5A68C}" destId="{8AEED3ED-5752-4792-844B-431AD26376EC}" srcOrd="0" destOrd="0" presId="urn:microsoft.com/office/officeart/2005/8/layout/hierarchy1"/>
    <dgm:cxn modelId="{1126C5B1-4629-4599-9FC8-5D959E280CA3}" type="presParOf" srcId="{5CF2CADC-CA18-4449-9092-BBA37AA5A68C}" destId="{1AB23153-637A-4EE1-A9C8-774C539B0897}" srcOrd="1" destOrd="0" presId="urn:microsoft.com/office/officeart/2005/8/layout/hierarchy1"/>
    <dgm:cxn modelId="{CD65B70A-C7F6-4A80-91F1-F4BB246DBB15}" type="presParOf" srcId="{0C9B7370-5C55-4115-AB3B-2A08CF797D29}" destId="{07FF111D-9AB3-4DA0-83CD-BCC202026D0E}" srcOrd="1" destOrd="0" presId="urn:microsoft.com/office/officeart/2005/8/layout/hierarchy1"/>
    <dgm:cxn modelId="{94BC556C-AC48-46D5-97DA-3BA56F3E342B}" type="presParOf" srcId="{7972A6B0-8105-4931-934D-D45F58527B9F}" destId="{681A9380-A738-497A-8D3F-F6E3CCE1BEAE}" srcOrd="8" destOrd="0" presId="urn:microsoft.com/office/officeart/2005/8/layout/hierarchy1"/>
    <dgm:cxn modelId="{9512D4E1-EDC1-4D7D-B1C6-AEA0E189BFC4}" type="presParOf" srcId="{7972A6B0-8105-4931-934D-D45F58527B9F}" destId="{28AF452B-CBB6-4057-8E43-E9FF426D9791}" srcOrd="9" destOrd="0" presId="urn:microsoft.com/office/officeart/2005/8/layout/hierarchy1"/>
    <dgm:cxn modelId="{41488A4B-BF6C-43AF-88FC-9B5035FDC02B}" type="presParOf" srcId="{28AF452B-CBB6-4057-8E43-E9FF426D9791}" destId="{1F2DB970-77AA-4568-9F21-49E00DDE5053}" srcOrd="0" destOrd="0" presId="urn:microsoft.com/office/officeart/2005/8/layout/hierarchy1"/>
    <dgm:cxn modelId="{A11F0BC6-B8C6-4C57-9C9F-BBDFF0C77299}" type="presParOf" srcId="{1F2DB970-77AA-4568-9F21-49E00DDE5053}" destId="{A16C76D6-97F5-499D-8869-017DBA49FCB2}" srcOrd="0" destOrd="0" presId="urn:microsoft.com/office/officeart/2005/8/layout/hierarchy1"/>
    <dgm:cxn modelId="{BD6D98CC-4DFF-4181-B326-0AF441AC6A9A}" type="presParOf" srcId="{1F2DB970-77AA-4568-9F21-49E00DDE5053}" destId="{376311C0-FD95-4FF4-8F4A-AB6A53F31D2E}" srcOrd="1" destOrd="0" presId="urn:microsoft.com/office/officeart/2005/8/layout/hierarchy1"/>
    <dgm:cxn modelId="{B6ED50FF-59A1-4B13-A1F7-7AFD11A0A0D3}" type="presParOf" srcId="{28AF452B-CBB6-4057-8E43-E9FF426D9791}" destId="{D32DA081-87DE-4983-9B11-8B2CA2A7F1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7CC73-E548-4482-B34E-712C90D1BC3E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1C8D03-7647-4314-89B6-3EF7BDC19023}">
      <dgm:prSet phldrT="[Текст]"/>
      <dgm:spPr/>
      <dgm:t>
        <a:bodyPr/>
        <a:lstStyle/>
        <a:p>
          <a:r>
            <a:rPr lang="ru-RU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r>
            <a:rPr lang="ru-RU" dirty="0" smtClean="0">
              <a:latin typeface="Montserrat" charset="0"/>
              <a:cs typeface="Montserrat" charset="0"/>
            </a:rPr>
            <a:t>ПО УЧЕБНЫМ ПРЕДМЕТАМ</a:t>
          </a:r>
          <a:endParaRPr lang="ru-RU" dirty="0">
            <a:latin typeface="Montserrat" charset="0"/>
            <a:cs typeface="Montserrat" charset="0"/>
          </a:endParaRPr>
        </a:p>
      </dgm:t>
    </dgm:pt>
    <dgm:pt modelId="{38F8D1C7-FFE4-49C7-B7F2-EB04FA9D3DDC}" type="parTrans" cxnId="{ABC1DA55-7D90-459A-B72B-ACD595935648}">
      <dgm:prSet/>
      <dgm:spPr/>
      <dgm:t>
        <a:bodyPr/>
        <a:lstStyle/>
        <a:p>
          <a:endParaRPr lang="ru-RU"/>
        </a:p>
      </dgm:t>
    </dgm:pt>
    <dgm:pt modelId="{2DE204C2-4083-4BA9-9626-D4BC1D8EAC44}" type="sibTrans" cxnId="{ABC1DA55-7D90-459A-B72B-ACD595935648}">
      <dgm:prSet/>
      <dgm:spPr/>
      <dgm:t>
        <a:bodyPr/>
        <a:lstStyle/>
        <a:p>
          <a:endParaRPr lang="ru-RU"/>
        </a:p>
      </dgm:t>
    </dgm:pt>
    <dgm:pt modelId="{C9702418-37C7-430E-B367-098B220B9EA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РУССКИЙ ЯЗЫК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dirty="0">
            <a:latin typeface="Montserrat" charset="0"/>
            <a:cs typeface="Montserrat" charset="0"/>
          </a:endParaRPr>
        </a:p>
      </dgm:t>
    </dgm:pt>
    <dgm:pt modelId="{0CF0C9EF-6D0C-487D-A210-CE5A45B2A7EA}" type="parTrans" cxnId="{4837144F-EAD5-47DF-8D4D-F648B1833FAA}">
      <dgm:prSet/>
      <dgm:spPr/>
      <dgm:t>
        <a:bodyPr/>
        <a:lstStyle/>
        <a:p>
          <a:endParaRPr lang="ru-RU"/>
        </a:p>
      </dgm:t>
    </dgm:pt>
    <dgm:pt modelId="{2A15396C-A29D-4569-BF30-B43776C90D6E}" type="sibTrans" cxnId="{4837144F-EAD5-47DF-8D4D-F648B1833FAA}">
      <dgm:prSet/>
      <dgm:spPr/>
      <dgm:t>
        <a:bodyPr/>
        <a:lstStyle/>
        <a:p>
          <a:endParaRPr lang="ru-RU"/>
        </a:p>
      </dgm:t>
    </dgm:pt>
    <dgm:pt modelId="{C5AA97D9-CC4B-402C-9FDE-9DAF6CBEF6F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r>
            <a:rPr lang="ru-RU" sz="1600" b="1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dirty="0" smtClean="0">
              <a:latin typeface="Montserrat" charset="0"/>
              <a:cs typeface="Montserrat" charset="0"/>
            </a:rPr>
          </a:br>
          <a:r>
            <a:rPr lang="ru-RU" sz="1600" b="1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gm:t>
    </dgm:pt>
    <dgm:pt modelId="{84862552-E1ED-42B0-A0D6-A66F783BB995}" type="parTrans" cxnId="{991993C5-E26A-4093-9174-994B02457036}">
      <dgm:prSet/>
      <dgm:spPr/>
      <dgm:t>
        <a:bodyPr/>
        <a:lstStyle/>
        <a:p>
          <a:endParaRPr lang="ru-RU"/>
        </a:p>
      </dgm:t>
    </dgm:pt>
    <dgm:pt modelId="{3B6938DF-907E-4161-B5F0-9D04211DC6D3}" type="sibTrans" cxnId="{991993C5-E26A-4093-9174-994B02457036}">
      <dgm:prSet/>
      <dgm:spPr/>
      <dgm:t>
        <a:bodyPr/>
        <a:lstStyle/>
        <a:p>
          <a:endParaRPr lang="ru-RU"/>
        </a:p>
      </dgm:t>
    </dgm:pt>
    <dgm:pt modelId="{A0EE44EE-E38C-4875-B5B1-8CA4D05D0E84}" type="pres">
      <dgm:prSet presAssocID="{14F7CC73-E548-4482-B34E-712C90D1BC3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24ABA-B765-4BE0-B31D-894EFED5F658}" type="pres">
      <dgm:prSet presAssocID="{471C8D03-7647-4314-89B6-3EF7BDC19023}" presName="roof" presStyleLbl="dkBgShp" presStyleIdx="0" presStyleCnt="2" custLinFactNeighborX="-42131" custLinFactNeighborY="-79924"/>
      <dgm:spPr/>
      <dgm:t>
        <a:bodyPr/>
        <a:lstStyle/>
        <a:p>
          <a:endParaRPr lang="ru-RU"/>
        </a:p>
      </dgm:t>
    </dgm:pt>
    <dgm:pt modelId="{80912375-96F4-4466-B301-8E9DAAE18628}" type="pres">
      <dgm:prSet presAssocID="{471C8D03-7647-4314-89B6-3EF7BDC19023}" presName="pillars" presStyleCnt="0"/>
      <dgm:spPr/>
    </dgm:pt>
    <dgm:pt modelId="{6464AD5C-9D7A-4905-98CA-7A45C1C35B4F}" type="pres">
      <dgm:prSet presAssocID="{471C8D03-7647-4314-89B6-3EF7BDC1902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A183-721B-4E56-A586-0D4A5107A303}" type="pres">
      <dgm:prSet presAssocID="{C5AA97D9-CC4B-402C-9FDE-9DAF6CBEF6FD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0D0C-0342-49C7-94AB-F4EA2F9B9BFE}" type="pres">
      <dgm:prSet presAssocID="{471C8D03-7647-4314-89B6-3EF7BDC19023}" presName="base" presStyleLbl="dkBgShp" presStyleIdx="1" presStyleCnt="2"/>
      <dgm:spPr/>
    </dgm:pt>
  </dgm:ptLst>
  <dgm:cxnLst>
    <dgm:cxn modelId="{947C2F79-7319-4CB8-87F8-105518354F3E}" type="presOf" srcId="{14F7CC73-E548-4482-B34E-712C90D1BC3E}" destId="{A0EE44EE-E38C-4875-B5B1-8CA4D05D0E84}" srcOrd="0" destOrd="0" presId="urn:microsoft.com/office/officeart/2005/8/layout/hList3"/>
    <dgm:cxn modelId="{0791656A-9AC4-439D-A48B-FB6228B3C90E}" type="presOf" srcId="{C9702418-37C7-430E-B367-098B220B9EA6}" destId="{6464AD5C-9D7A-4905-98CA-7A45C1C35B4F}" srcOrd="0" destOrd="0" presId="urn:microsoft.com/office/officeart/2005/8/layout/hList3"/>
    <dgm:cxn modelId="{4837144F-EAD5-47DF-8D4D-F648B1833FAA}" srcId="{471C8D03-7647-4314-89B6-3EF7BDC19023}" destId="{C9702418-37C7-430E-B367-098B220B9EA6}" srcOrd="0" destOrd="0" parTransId="{0CF0C9EF-6D0C-487D-A210-CE5A45B2A7EA}" sibTransId="{2A15396C-A29D-4569-BF30-B43776C90D6E}"/>
    <dgm:cxn modelId="{991993C5-E26A-4093-9174-994B02457036}" srcId="{471C8D03-7647-4314-89B6-3EF7BDC19023}" destId="{C5AA97D9-CC4B-402C-9FDE-9DAF6CBEF6FD}" srcOrd="1" destOrd="0" parTransId="{84862552-E1ED-42B0-A0D6-A66F783BB995}" sibTransId="{3B6938DF-907E-4161-B5F0-9D04211DC6D3}"/>
    <dgm:cxn modelId="{ABC1DA55-7D90-459A-B72B-ACD595935648}" srcId="{14F7CC73-E548-4482-B34E-712C90D1BC3E}" destId="{471C8D03-7647-4314-89B6-3EF7BDC19023}" srcOrd="0" destOrd="0" parTransId="{38F8D1C7-FFE4-49C7-B7F2-EB04FA9D3DDC}" sibTransId="{2DE204C2-4083-4BA9-9626-D4BC1D8EAC44}"/>
    <dgm:cxn modelId="{F1FE4C6C-310F-44E5-9F32-6ACC0162A289}" type="presOf" srcId="{471C8D03-7647-4314-89B6-3EF7BDC19023}" destId="{A4324ABA-B765-4BE0-B31D-894EFED5F658}" srcOrd="0" destOrd="0" presId="urn:microsoft.com/office/officeart/2005/8/layout/hList3"/>
    <dgm:cxn modelId="{8BE33E3D-D434-4261-A88B-4944474AAC19}" type="presOf" srcId="{C5AA97D9-CC4B-402C-9FDE-9DAF6CBEF6FD}" destId="{F4ABA183-721B-4E56-A586-0D4A5107A303}" srcOrd="0" destOrd="0" presId="urn:microsoft.com/office/officeart/2005/8/layout/hList3"/>
    <dgm:cxn modelId="{82ACEED5-2986-40D5-A508-CF5675AD82B3}" type="presParOf" srcId="{A0EE44EE-E38C-4875-B5B1-8CA4D05D0E84}" destId="{A4324ABA-B765-4BE0-B31D-894EFED5F658}" srcOrd="0" destOrd="0" presId="urn:microsoft.com/office/officeart/2005/8/layout/hList3"/>
    <dgm:cxn modelId="{83145E18-18DE-4E83-A9EE-84CC88BB4018}" type="presParOf" srcId="{A0EE44EE-E38C-4875-B5B1-8CA4D05D0E84}" destId="{80912375-96F4-4466-B301-8E9DAAE18628}" srcOrd="1" destOrd="0" presId="urn:microsoft.com/office/officeart/2005/8/layout/hList3"/>
    <dgm:cxn modelId="{E58EE4C6-A716-4B86-A790-3719277B9E0E}" type="presParOf" srcId="{80912375-96F4-4466-B301-8E9DAAE18628}" destId="{6464AD5C-9D7A-4905-98CA-7A45C1C35B4F}" srcOrd="0" destOrd="0" presId="urn:microsoft.com/office/officeart/2005/8/layout/hList3"/>
    <dgm:cxn modelId="{5B016D90-71FD-4755-A9AC-A629D4D51A7E}" type="presParOf" srcId="{80912375-96F4-4466-B301-8E9DAAE18628}" destId="{F4ABA183-721B-4E56-A586-0D4A5107A303}" srcOrd="1" destOrd="0" presId="urn:microsoft.com/office/officeart/2005/8/layout/hList3"/>
    <dgm:cxn modelId="{612D54B5-5AF5-4E1E-B3A2-B32ACAC6E200}" type="presParOf" srcId="{A0EE44EE-E38C-4875-B5B1-8CA4D05D0E84}" destId="{F9000D0C-0342-49C7-94AB-F4EA2F9B9B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63D436C-3675-48E1-901C-99D3627C2503}" type="datetimeFigureOut">
              <a:rPr lang="ru-RU" smtClean="0"/>
              <a:t>25.11.2022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FE4BDA5-8752-4C00-858C-AAC308398B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36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25.11.2022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233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04652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5699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09315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61620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3972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299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8634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0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8" y="6980334"/>
            <a:ext cx="578270" cy="411944"/>
          </a:xfrm>
          <a:prstGeom prst="rect">
            <a:avLst/>
          </a:prstGeom>
          <a:noFill/>
        </p:spPr>
        <p:txBody>
          <a:bodyPr wrap="square" lIns="90456" tIns="45230" rIns="90456" bIns="45230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288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0456" tIns="45230" rIns="90456" bIns="4523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0456" tIns="45230" rIns="90456" bIns="4523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0" y="4671139"/>
            <a:ext cx="212796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52887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198311" indent="-198311" algn="l" defTabSz="5288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29707" indent="-165275" algn="l" defTabSz="528873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107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25481" indent="-132218" algn="l" defTabSz="52887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189944" indent="-132218" algn="l" defTabSz="52887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5438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79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83242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4765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443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887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9330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73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2215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86586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00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1545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lchenko-sa@edu.gov.ru" TargetMode="External"/><Relationship Id="rId4" Type="http://schemas.openxmlformats.org/officeDocument/2006/relationships/hyperlink" Target="mailto:lagunova-lv@edu.gov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5574" y="2763195"/>
            <a:ext cx="78485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sp>
        <p:nvSpPr>
          <p:cNvPr id="13" name="AutoShape 4" descr="https://ucare.timepad.ru/8c43a6ec-1149-42b7-8bea-ed357a667712/poster_event_326776.jpg"/>
          <p:cNvSpPr>
            <a:spLocks noChangeAspect="1" noChangeArrowheads="1"/>
          </p:cNvSpPr>
          <p:nvPr/>
        </p:nvSpPr>
        <p:spPr bwMode="auto">
          <a:xfrm>
            <a:off x="155574" y="-1444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0456" tIns="45230" rIns="90456" bIns="4523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>
            <a:off x="155573" y="3001153"/>
            <a:ext cx="78485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pic>
        <p:nvPicPr>
          <p:cNvPr id="2050" name="Picture 2" descr="C:\Users\kolchenko-sa\Downloads\0d9a408bd5140561235a_2000x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t="11709"/>
          <a:stretch/>
        </p:blipFill>
        <p:spPr bwMode="auto">
          <a:xfrm flipH="1">
            <a:off x="3586670" y="0"/>
            <a:ext cx="9854986" cy="756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17" name="Блок-схема: ручной ввод 1">
            <a:extLst>
              <a:ext uri="{FF2B5EF4-FFF2-40B4-BE49-F238E27FC236}">
                <a16:creationId xmlns:a16="http://schemas.microsoft.com/office/drawing/2014/main" xmlns="" id="{C82F6597-A051-4A35-839D-B157FFCBE66C}"/>
              </a:ext>
            </a:extLst>
          </p:cNvPr>
          <p:cNvSpPr/>
          <p:nvPr/>
        </p:nvSpPr>
        <p:spPr>
          <a:xfrm rot="5400000">
            <a:off x="740460" y="-781950"/>
            <a:ext cx="7583845" cy="909940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33"/>
              <a:gd name="connsiteY0" fmla="*/ 4690 h 10000"/>
              <a:gd name="connsiteX1" fmla="*/ 10033 w 10033"/>
              <a:gd name="connsiteY1" fmla="*/ 0 h 10000"/>
              <a:gd name="connsiteX2" fmla="*/ 10033 w 10033"/>
              <a:gd name="connsiteY2" fmla="*/ 10000 h 10000"/>
              <a:gd name="connsiteX3" fmla="*/ 33 w 10033"/>
              <a:gd name="connsiteY3" fmla="*/ 10000 h 10000"/>
              <a:gd name="connsiteX4" fmla="*/ 0 w 10033"/>
              <a:gd name="connsiteY4" fmla="*/ 4690 h 10000"/>
              <a:gd name="connsiteX0" fmla="*/ 0 w 10115"/>
              <a:gd name="connsiteY0" fmla="*/ 5466 h 10000"/>
              <a:gd name="connsiteX1" fmla="*/ 10115 w 10115"/>
              <a:gd name="connsiteY1" fmla="*/ 0 h 10000"/>
              <a:gd name="connsiteX2" fmla="*/ 10115 w 10115"/>
              <a:gd name="connsiteY2" fmla="*/ 10000 h 10000"/>
              <a:gd name="connsiteX3" fmla="*/ 115 w 10115"/>
              <a:gd name="connsiteY3" fmla="*/ 10000 h 10000"/>
              <a:gd name="connsiteX4" fmla="*/ 0 w 10115"/>
              <a:gd name="connsiteY4" fmla="*/ 5466 h 10000"/>
              <a:gd name="connsiteX0" fmla="*/ 688 w 10002"/>
              <a:gd name="connsiteY0" fmla="*/ 5672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688 w 10002"/>
              <a:gd name="connsiteY4" fmla="*/ 5672 h 10000"/>
              <a:gd name="connsiteX0" fmla="*/ 10 w 10011"/>
              <a:gd name="connsiteY0" fmla="*/ 5575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10 w 10011"/>
              <a:gd name="connsiteY4" fmla="*/ 557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0000">
                <a:moveTo>
                  <a:pt x="10" y="5575"/>
                </a:moveTo>
                <a:lnTo>
                  <a:pt x="10011" y="0"/>
                </a:lnTo>
                <a:lnTo>
                  <a:pt x="10011" y="10000"/>
                </a:lnTo>
                <a:lnTo>
                  <a:pt x="11" y="10000"/>
                </a:lnTo>
                <a:cubicBezTo>
                  <a:pt x="-27" y="8489"/>
                  <a:pt x="48" y="7086"/>
                  <a:pt x="10" y="5575"/>
                </a:cubicBezTo>
                <a:close/>
              </a:path>
            </a:pathLst>
          </a:custGeom>
          <a:solidFill>
            <a:srgbClr val="376092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7" y="670520"/>
            <a:ext cx="3081536" cy="714800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4038" y="2609306"/>
            <a:ext cx="66366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7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особенностях реализации федерального государственного образовательного стандарта среднего общего образования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CABB3382-8DAD-439E-9212-03D96EFEFA73}"/>
              </a:ext>
            </a:extLst>
          </p:cNvPr>
          <p:cNvSpPr txBox="1"/>
          <p:nvPr/>
        </p:nvSpPr>
        <p:spPr>
          <a:xfrm>
            <a:off x="155574" y="5684837"/>
            <a:ext cx="892651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Л.В. Лагунова</a:t>
            </a:r>
            <a:r>
              <a:rPr lang="ru-RU" sz="2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,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начальник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отдела содержания и методов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обучения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сфере начального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общего, основного общего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и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среднего общего образования  Департамента государственной политики и управления в сфере общего образования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err="1" smtClean="0">
                <a:solidFill>
                  <a:srgbClr val="FFFFFF"/>
                </a:solidFill>
                <a:latin typeface="Montserrat" panose="00000500000000000000" pitchFamily="50" charset="-52"/>
              </a:rPr>
              <a:t>Минпросвещения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России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55574" y="5227637"/>
            <a:ext cx="70977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73483" y="-3903"/>
            <a:ext cx="13366292" cy="7563578"/>
            <a:chOff x="90486" y="1373"/>
            <a:chExt cx="13366292" cy="7563578"/>
          </a:xfrm>
        </p:grpSpPr>
        <p:sp>
          <p:nvSpPr>
            <p:cNvPr id="29" name="Прямоугольный треугольник 28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90486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53A5CD2-1ED5-4BC3-B75C-EA79A2CE6008}"/>
                </a:ext>
              </a:extLst>
            </p:cNvPr>
            <p:cNvSpPr txBox="1"/>
            <p:nvPr/>
          </p:nvSpPr>
          <p:spPr>
            <a:xfrm>
              <a:off x="263722" y="6524405"/>
              <a:ext cx="9672329" cy="1036638"/>
            </a:xfrm>
            <a:prstGeom prst="rect">
              <a:avLst/>
            </a:prstGeom>
            <a:noFill/>
          </p:spPr>
          <p:txBody>
            <a:bodyPr wrap="square" lIns="90456" tIns="45230" rIns="90456" bIns="45230" numCol="1" spcCol="178076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Приказ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Министерства просвещения Российской Федерации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12 августа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2022 г. №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732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«О внесении изменений в федеральный государственный образовательный стандарт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среднего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общего образования, утвержденный приказом Министерства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образования и науки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Российской Федерации </a:t>
              </a:r>
              <a: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/>
              </a:r>
              <a:b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</a:b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17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мая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2012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г. № 413»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(Зарегистрирован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12.09.2022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№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70034)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endParaRPr lang="ru-RU" sz="1700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/>
              </a:r>
              <a:b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</a:br>
              <a:endParaRPr lang="ru-RU" sz="14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66686" y="736925"/>
              <a:ext cx="9372601" cy="368342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ФГОС </a:t>
              </a:r>
              <a:r>
                <a:rPr lang="ru-RU" sz="1800" b="1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СРЕДНЕГО ОБЩЕГО </a:t>
              </a:r>
              <a:r>
                <a:rPr lang="ru-RU" sz="1800" b="1" dirty="0">
                  <a:solidFill>
                    <a:srgbClr val="31356E"/>
                  </a:solidFill>
                  <a:latin typeface="Montserrat" panose="00000500000000000000" pitchFamily="50" charset="-52"/>
                </a:rPr>
                <a:t>ОБРАЗОВАНИЯ</a:t>
              </a: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901" y="198437"/>
            <a:ext cx="974578" cy="1365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68775" y="1864135"/>
            <a:ext cx="34805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7. Организации</a:t>
            </a:r>
            <a:r>
              <a:rPr lang="ru-RU" sz="1100" dirty="0">
                <a:latin typeface="Montserrat" panose="00000500000000000000" pitchFamily="50" charset="-52"/>
              </a:rPr>
              <a:t>, осуществляющие образовательную деятельность по имеющим государственную аккредитацию основным общеобразовательным программам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(</a:t>
            </a:r>
            <a:r>
              <a:rPr lang="ru-RU" sz="1100" dirty="0">
                <a:latin typeface="Montserrat" panose="00000500000000000000" pitchFamily="50" charset="-52"/>
              </a:rPr>
              <a:t>за исключением образовательных программ дошкольного образования) </a:t>
            </a:r>
            <a:r>
              <a:rPr lang="en-US" sz="1100" dirty="0" smtClean="0">
                <a:latin typeface="Montserrat" panose="00000500000000000000" pitchFamily="50" charset="-52"/>
              </a:rPr>
              <a:t/>
            </a:r>
            <a:br>
              <a:rPr lang="en-US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и </a:t>
            </a:r>
            <a:r>
              <a:rPr lang="ru-RU" sz="1100" dirty="0">
                <a:latin typeface="Montserrat" panose="00000500000000000000" pitchFamily="50" charset="-52"/>
              </a:rPr>
              <a:t>образовательным программам среднего профессионального образования, разрабатывают образовательные программы в соответствии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с </a:t>
            </a:r>
            <a:r>
              <a:rPr lang="ru-RU" sz="1100" dirty="0">
                <a:latin typeface="Montserrat" panose="00000500000000000000" pitchFamily="50" charset="-52"/>
              </a:rPr>
              <a:t>федеральными государственными образовательными стандартами и с учетом соответствующих примерных основных образовательных программ.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97901" y="1681641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7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28224" y="4609830"/>
            <a:ext cx="3421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Montserrat" panose="00000500000000000000" pitchFamily="50" charset="-52"/>
              </a:rPr>
              <a:t>6. Образовательная организация обязана осуществлять свою деятельность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в </a:t>
            </a:r>
            <a:r>
              <a:rPr lang="ru-RU" sz="1100" dirty="0">
                <a:latin typeface="Montserrat" panose="00000500000000000000" pitchFamily="50" charset="-52"/>
              </a:rPr>
              <a:t>соответствии с законодательством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об </a:t>
            </a:r>
            <a:r>
              <a:rPr lang="ru-RU" sz="1100" dirty="0">
                <a:latin typeface="Montserrat" panose="00000500000000000000" pitchFamily="50" charset="-52"/>
              </a:rPr>
              <a:t>образовании, в том числе:</a:t>
            </a:r>
          </a:p>
          <a:p>
            <a:pPr algn="just"/>
            <a:r>
              <a:rPr lang="ru-RU" sz="1100" dirty="0">
                <a:latin typeface="Montserrat" panose="00000500000000000000" pitchFamily="50" charset="-52"/>
              </a:rPr>
  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169797" y="4266930"/>
            <a:ext cx="1341292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6.1. СТ. 28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005760541"/>
              </p:ext>
            </p:extLst>
          </p:nvPr>
        </p:nvGraphicFramePr>
        <p:xfrm>
          <a:off x="149682" y="1189038"/>
          <a:ext cx="937260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746379"/>
              </p:ext>
            </p:extLst>
          </p:nvPr>
        </p:nvGraphicFramePr>
        <p:xfrm>
          <a:off x="623887" y="3932237"/>
          <a:ext cx="3886200" cy="236220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43100"/>
                <a:gridCol w="1943100"/>
              </a:tblGrid>
              <a:tr h="3275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94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Родной язык и родная литература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Родной язык и (или) государственный язык республики Российской Федерации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Родная 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Иностранные языки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28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Второй 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19172"/>
              </p:ext>
            </p:extLst>
          </p:nvPr>
        </p:nvGraphicFramePr>
        <p:xfrm>
          <a:off x="4725338" y="3932237"/>
          <a:ext cx="4800600" cy="23621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1200"/>
                <a:gridCol w="2819400"/>
              </a:tblGrid>
              <a:tr h="321400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43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00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0" name="Группа 29"/>
          <p:cNvGrpSpPr/>
          <p:nvPr/>
        </p:nvGrpSpPr>
        <p:grpSpPr>
          <a:xfrm>
            <a:off x="4387231" y="3601038"/>
            <a:ext cx="457200" cy="458974"/>
            <a:chOff x="684629" y="5001833"/>
            <a:chExt cx="457200" cy="45897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33" name="Нашивка 32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32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51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43983932"/>
              </p:ext>
            </p:extLst>
          </p:nvPr>
        </p:nvGraphicFramePr>
        <p:xfrm>
          <a:off x="196214" y="1010437"/>
          <a:ext cx="9372601" cy="289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2" name="Picture 52" descr="C:\Users\1\Downloads\kisspng-contract-computer-icons-clip-art-documents-5b23d22ddcd995.0767335915290742219046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84502" y="1367432"/>
            <a:ext cx="440192" cy="436253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36049491"/>
              </p:ext>
            </p:extLst>
          </p:nvPr>
        </p:nvGraphicFramePr>
        <p:xfrm>
          <a:off x="398920" y="4077228"/>
          <a:ext cx="9090026" cy="236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086" y="6523478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9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179" y="2354160"/>
            <a:ext cx="9213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0310" hangingPunct="0"/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Примерная рабочая программа </a:t>
            </a:r>
            <a:r>
              <a:rPr lang="ru-RU" sz="2000" dirty="0" smtClean="0">
                <a:solidFill>
                  <a:srgbClr val="FF0000"/>
                </a:solidFill>
                <a:latin typeface="Montserrat" charset="0"/>
                <a:ea typeface="Roboto"/>
                <a:cs typeface="Montserrat" charset="0"/>
              </a:rPr>
              <a:t>учебного предмета «Музыка»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предполагает модульное построение содержания обучения (каждый модуль состоит </a:t>
            </a:r>
            <a: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/>
            </a:r>
            <a:b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из нескольких блоков), при котором образовательная организация обладает большей свободой в распределении учебных часов, так как некоторые блоки могут быть опущены, если данный материал был хорошо освоен в начальной школе.</a:t>
            </a:r>
            <a:endParaRPr lang="ru-RU" sz="2000" dirty="0">
              <a:solidFill>
                <a:srgbClr val="000066"/>
              </a:solidFill>
              <a:latin typeface="Montserrat" charset="0"/>
              <a:ea typeface="Roboto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87" y="1460488"/>
            <a:ext cx="891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Пример на уровне основного общего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(5-9 классы)</a:t>
            </a:r>
            <a:endParaRPr lang="ru-RU" sz="2400" b="1" dirty="0">
              <a:solidFill>
                <a:srgbClr val="FF0000"/>
              </a:solidFill>
              <a:latin typeface="Montserrat" charset="0"/>
              <a:cs typeface="Montserrat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69827"/>
              </p:ext>
            </p:extLst>
          </p:nvPr>
        </p:nvGraphicFramePr>
        <p:xfrm>
          <a:off x="236250" y="4618037"/>
          <a:ext cx="9291777" cy="193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97259"/>
                <a:gridCol w="3097259"/>
                <a:gridCol w="30972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Учебные</a:t>
                      </a:r>
                      <a:r>
                        <a:rPr lang="ru-RU" sz="1800" baseline="0" dirty="0" smtClean="0"/>
                        <a:t> предметы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Объем часов, отводимых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на изучение предмета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 настоящее время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Объем часов, отводимых </a:t>
                      </a:r>
                    </a:p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 изучение предмета после принятия изменений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ФЗ-273</a:t>
                      </a:r>
                      <a:endParaRPr lang="ru-RU" sz="1800" dirty="0" smtClean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Музыка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136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102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Физика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238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272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19087" y="6691975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FC1A2AA4-F40E-4A02-8AC6-2AAA0CC85757}"/>
              </a:ext>
            </a:extLst>
          </p:cNvPr>
          <p:cNvSpPr/>
          <p:nvPr/>
        </p:nvSpPr>
        <p:spPr>
          <a:xfrm>
            <a:off x="197168" y="6691975"/>
            <a:ext cx="45719" cy="6936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261809" y="17414"/>
            <a:ext cx="6192050" cy="7559723"/>
            <a:chOff x="7243467" y="1373"/>
            <a:chExt cx="6192050" cy="7559723"/>
          </a:xfrm>
        </p:grpSpPr>
        <p:sp>
          <p:nvSpPr>
            <p:cNvPr id="21" name="Прямоугольный треугольник 20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5" name="Равнобедренный треугольник 24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rot="5400000" flipV="1">
              <a:off x="8926742" y="3052320"/>
              <a:ext cx="7559722" cy="1457829"/>
            </a:xfrm>
            <a:prstGeom prst="triangle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2815887" y="7056437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3EE865C-EEFC-4F85-81C1-4D7AF6BC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1"/>
            <a:ext cx="578270" cy="496315"/>
          </a:xfrm>
          <a:prstGeom prst="rect">
            <a:avLst/>
          </a:prstGeom>
        </p:spPr>
      </p:pic>
      <p:grpSp>
        <p:nvGrpSpPr>
          <p:cNvPr id="106" name="Группа 105"/>
          <p:cNvGrpSpPr/>
          <p:nvPr/>
        </p:nvGrpSpPr>
        <p:grpSpPr>
          <a:xfrm>
            <a:off x="409676" y="2103437"/>
            <a:ext cx="457200" cy="458974"/>
            <a:chOff x="684629" y="5001833"/>
            <a:chExt cx="457200" cy="45897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9" name="Нашивка 108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0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108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004887" y="323972"/>
            <a:ext cx="1074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ОТДЕЛ СОДЕРЖАНИЯ И МЕТОДОВ ОБУЧЕНИЯ В СФЕРЕ НАЧАЛЬНОГО ОБЩЕГО, ОСНОВНОГО ОБЩЕГО И СРЕДНЕГО ОБЩЕГО ОБРАЗОВАНИЯ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ДЕПАРТАМЕНТА  ГОСУДАРСТВЕННОЙ ПОЛИТИКИ И УПРАВЛЕНИЯ В СФЕРЕ ОБЩЕГО ОБРАЗОВАНИЯ  </a:t>
            </a: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9649" y="2158031"/>
            <a:ext cx="10053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C00000"/>
                </a:solidFill>
                <a:latin typeface="Montserrat" panose="00000500000000000000" pitchFamily="50" charset="-52"/>
              </a:rPr>
              <a:t>Лагунова Людмила Викторовна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начальник 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3074,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  <a:hlinkClick r:id="rId4"/>
              </a:rPr>
              <a:t>lagunova-lv@edu.gov.ru</a:t>
            </a:r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Кольченко Светлана Александровна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заместитель начальника 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3280,</a:t>
            </a: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  <a:hlinkClick r:id="rId5"/>
              </a:rPr>
              <a:t>kolchenko-sa@edu.gov.ru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Москва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, Каретный Ряд, д. 2, </a:t>
            </a:r>
            <a:r>
              <a:rPr lang="ru-RU" sz="2000" b="1" spc="79" dirty="0" err="1">
                <a:solidFill>
                  <a:srgbClr val="000066"/>
                </a:solidFill>
                <a:latin typeface="Montserrat" panose="00000500000000000000" pitchFamily="50" charset="-52"/>
              </a:rPr>
              <a:t>каб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 451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8275" y="2636837"/>
            <a:ext cx="17499" cy="335280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7024" y="6008959"/>
            <a:ext cx="10348812" cy="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8169</TotalTime>
  <Words>873</Words>
  <Application>Microsoft Office PowerPoint</Application>
  <PresentationFormat>Произвольный</PresentationFormat>
  <Paragraphs>124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Montserrat</vt:lpstr>
      <vt:lpstr>Calibri</vt:lpstr>
      <vt:lpstr>Roboto</vt:lpstr>
      <vt:lpstr>10_Office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User;konushkina-aa@edu.gov.ru</dc:creator>
  <cp:lastModifiedBy>Дадаш Елена Александровна</cp:lastModifiedBy>
  <cp:revision>460</cp:revision>
  <cp:lastPrinted>2022-05-06T07:48:22Z</cp:lastPrinted>
  <dcterms:created xsi:type="dcterms:W3CDTF">2006-08-16T00:00:00Z</dcterms:created>
  <dcterms:modified xsi:type="dcterms:W3CDTF">2022-11-25T14:18:59Z</dcterms:modified>
  <dc:identifier>DAEwuR-fI4k</dc:identifier>
</cp:coreProperties>
</file>