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90" d="100"/>
          <a:sy n="90" d="100"/>
        </p:scale>
        <p:origin x="120" y="37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Дадаш Елена Александровна</cp:lastModifiedBy>
  <cp:revision>460</cp:revision>
  <cp:lastPrinted>2022-05-06T07:48:22Z</cp:lastPrinted>
  <dcterms:created xsi:type="dcterms:W3CDTF">2006-08-16T00:00:00Z</dcterms:created>
  <dcterms:modified xsi:type="dcterms:W3CDTF">2022-11-25T14:18:59Z</dcterms:modified>
  <dc:identifier>DAEwuR-fI4k</dc:identifier>
</cp:coreProperties>
</file>